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5B375-92C8-48AA-B5AF-29DE8F8C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ACB4A7-B2D3-44A0-90DA-0A71785B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1C14-9D4E-4C0B-B92F-3473A9D53750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2B7C1D-1A0A-4F22-A616-CF3AD590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46BD49-B701-44CB-80B4-3D14E7DC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693B-5D01-4062-A84F-9BE079B4F2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01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9C6E0E-F8DB-4EBB-9E3E-AF3D1B94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73E911-2691-46B3-8B8A-92E2D8B0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27B209-3E3F-4BB9-AF92-B29F33D10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61C14-9D4E-4C0B-B92F-3473A9D53750}" type="datetimeFigureOut">
              <a:rPr kumimoji="1" lang="ja-JP" altLang="en-US" smtClean="0"/>
              <a:t>2019/6/24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09B10C-80FA-4D80-8E6A-0EE456F35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D5CA8D-A1CB-4AA4-9905-68B5FA2E3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693B-5D01-4062-A84F-9BE079B4F2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14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E6A8FD5-9FE4-4210-B6E1-7E61A335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2F3E8F-23E1-4EBA-B041-2486B8A08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BF2C78F-223F-488C-A3E0-A2EA44F9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5117BB-E429-4680-84F8-619D8699A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F46A6A0-A69F-4A53-AF82-D6ADAA66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D24703-B010-4AE6-99E4-69D8DB5998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0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88CDD5C-98A2-464F-B946-E5219B59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D37B39-33FD-4383-B6A5-2DF96F51F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5EEF8AC-6D02-41BE-8EA8-9FFF109A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45624B-5CFB-4539-B032-558AFF460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1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AE6BBDC-F725-48B5-A891-F9EFAD2E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F0D40A-DF3C-41EC-BE34-5F304A015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19BF87E-3F30-428E-A173-A29884C6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E04B17-6530-4FF9-AC6F-4CB32963B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BE83E5B-D102-46DB-8590-8AEDBF4C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21C697-4D95-4F5F-92B7-FB7ED30DA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3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F2F3358-EF8F-4BB0-9C65-B2A2D7EC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8F9B5D-939D-49D1-A975-5E9D8E0F49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F46A0E0-4AAD-44CC-A815-AFF57237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781A99-A6E5-48D8-9678-A2D1F4B02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7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9174FB8-A1F2-4FB1-8F0A-0FAC133B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B7752D-EA38-48D1-BA99-DD545490E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1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A354147-4197-4568-A04E-D69CF1AF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0B77A2-1AD2-46A0-A7F2-279653B83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3BB30D5-D553-4049-AAB1-1FD88230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568721-F4DC-4755-A473-491C26D16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5A58C6E-90ED-494C-8849-D06447BD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9A5FFD-480D-4324-9051-324B5C8B03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4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2585E86-2398-45E6-BB1A-540B0A9D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9CC7DE-8DDC-4AD7-9F02-9A1F2182F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28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9F5D21C-5CCE-4B28-A8F1-4D0B0864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997DD-F32D-4008-AA0A-DC07CF813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3AD8E75-7C9A-4A2B-A52D-E612C37D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93FA2F-2EDF-4DB5-AF2B-C534FDA58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5F7C92A-531B-4E3A-A1AE-15C57455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8E83B4-24BD-4AAD-9AC4-1C8B00986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7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70260FA-02AA-42E0-9EB6-1A75FBD3D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AA6040-BFD0-444A-BB5E-27EF3CB1D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23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774EC86-782E-4D00-8123-AED31CF1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A4AA39-1C4F-4E26-8BBE-A63052DBB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53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60C3D7B-5B07-42D5-9678-E30C2D86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8F549A8-3075-4C30-A67B-36875A1428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DB39F0B-D54A-45E4-9D9C-ECDC9DA9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D5CE31-40AC-44D1-9589-D21D46FF2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8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8AC970A-3BD2-4749-A545-9DF09E71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75E268-6133-49F4-AE24-31FCC81D0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61CBC18-7194-4CE9-8583-75F279D3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27CCDB-0BA5-41D0-8BDB-B84A0E945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0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F9720B2-2C05-44FA-BA5C-0BEBAA77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0C6329-95CE-4FC6-9A73-3133E508B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FA48569-B404-4C7E-9EBC-4CE3FDCE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4B7408-7230-4084-A040-DDD40C5A3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D0EA886-4E0D-4692-8E90-C8C1E7A1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62953D-8A45-4912-B9C5-C912C2315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80A8B6F-BC96-4698-BCAA-71662C78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988AC0-C2C3-4A48-B7DB-4D5E4F380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Yuuka Kanakubo</dc:creator>
  <cp:lastModifiedBy>Yuuka Kanakubo</cp:lastModifiedBy>
  <cp:revision>2</cp:revision>
  <dcterms:created xsi:type="dcterms:W3CDTF">2019-06-24T01:36:27Z</dcterms:created>
  <dcterms:modified xsi:type="dcterms:W3CDTF">2019-06-24T01:37:14Z</dcterms:modified>
</cp:coreProperties>
</file>